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59" r:id="rId5"/>
    <p:sldId id="260" r:id="rId6"/>
    <p:sldId id="261" r:id="rId7"/>
    <p:sldId id="268" r:id="rId8"/>
    <p:sldId id="262" r:id="rId9"/>
    <p:sldId id="263" r:id="rId10"/>
    <p:sldId id="257" r:id="rId11"/>
    <p:sldId id="265" r:id="rId12"/>
    <p:sldId id="267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9" autoAdjust="0"/>
    <p:restoredTop sz="94632" autoAdjust="0"/>
  </p:normalViewPr>
  <p:slideViewPr>
    <p:cSldViewPr>
      <p:cViewPr varScale="1">
        <p:scale>
          <a:sx n="101" d="100"/>
          <a:sy n="101" d="100"/>
        </p:scale>
        <p:origin x="-18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8446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304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4067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0327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7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5535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444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5321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531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6648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2616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4277-4FD4-40CC-9038-93543E821E74}" type="datetimeFigureOut">
              <a:rPr lang="nn-NO" smtClean="0"/>
              <a:t>21.10.2014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DC95B-16E5-4359-AEE2-F8C7B0990FB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9097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448271"/>
          </a:xfrm>
        </p:spPr>
        <p:txBody>
          <a:bodyPr/>
          <a:lstStyle/>
          <a:p>
            <a:r>
              <a:rPr lang="nb-NO" dirty="0" smtClean="0"/>
              <a:t>               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84176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rgbClr val="FF0000"/>
                </a:solidFill>
              </a:rPr>
              <a:t>E-16  Filefjell– den sikreste vintervegen mellom øst og vest</a:t>
            </a:r>
          </a:p>
          <a:p>
            <a:endParaRPr lang="nb-NO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692697"/>
            <a:ext cx="34861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475656" y="537321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	Hordaland Fylkeskommune 22.10.2014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047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Tunellinnslag Filefjelltunellen 5,8 km</a:t>
            </a:r>
            <a:endParaRPr lang="nn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42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FF0000"/>
                </a:solidFill>
              </a:rPr>
              <a:t>OPPSUMMERING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000" b="1" dirty="0" smtClean="0"/>
              <a:t>E-16 har en rekke tilleggsfunksjoner til å være stamvegen mellom Oslo g Bergen:</a:t>
            </a:r>
          </a:p>
          <a:p>
            <a:pPr>
              <a:buFont typeface="Wingdings" pitchFamily="2" charset="2"/>
              <a:buChar char="Ø"/>
            </a:pPr>
            <a:r>
              <a:rPr lang="nb-NO" sz="2000" dirty="0" err="1" smtClean="0"/>
              <a:t>Hovedtrase</a:t>
            </a:r>
            <a:r>
              <a:rPr lang="nb-NO" sz="2000" dirty="0" smtClean="0"/>
              <a:t> mellom Vestlandet og midtre/nordre deler av Østlandet og videre mot Sverige</a:t>
            </a:r>
          </a:p>
          <a:p>
            <a:pPr>
              <a:buFont typeface="Wingdings" pitchFamily="2" charset="2"/>
              <a:buChar char="Ø"/>
            </a:pPr>
            <a:r>
              <a:rPr lang="nb-NO" sz="2000" dirty="0" smtClean="0"/>
              <a:t>Raskest mellom Bergen – Trondheim via Valdresflya/ Sognefjellet når disse ikke er vinterstengt.</a:t>
            </a:r>
          </a:p>
          <a:p>
            <a:pPr>
              <a:buFont typeface="Wingdings" pitchFamily="2" charset="2"/>
              <a:buChar char="Ø"/>
            </a:pPr>
            <a:r>
              <a:rPr lang="nb-NO" sz="2000" dirty="0" smtClean="0"/>
              <a:t>Hovedpulsåre gjennom de distriktene den går gjennom, som stort sett ikke har jernbane.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 smtClean="0"/>
              <a:t>Filefjell er den beste fjellovergangen mellom Øst- og Vestlandet:</a:t>
            </a:r>
          </a:p>
          <a:p>
            <a:pPr>
              <a:buFont typeface="Wingdings" pitchFamily="2" charset="2"/>
              <a:buChar char="Ø"/>
            </a:pPr>
            <a:r>
              <a:rPr lang="nb-NO" sz="2000" dirty="0" smtClean="0"/>
              <a:t>De beste stigningsforhold (53 o/</a:t>
            </a:r>
            <a:r>
              <a:rPr lang="nb-NO" sz="2000" dirty="0" err="1" smtClean="0"/>
              <a:t>oo</a:t>
            </a:r>
            <a:r>
              <a:rPr lang="nb-NO" sz="2000" dirty="0" smtClean="0"/>
              <a:t>) og gode kurvaturforhold (f.o.m. høst 2014)</a:t>
            </a:r>
          </a:p>
          <a:p>
            <a:pPr>
              <a:buFont typeface="Wingdings" pitchFamily="2" charset="2"/>
              <a:buChar char="Ø"/>
            </a:pPr>
            <a:r>
              <a:rPr lang="nb-NO" sz="2000" dirty="0" smtClean="0"/>
              <a:t>Den sikreste fjellovergangen vinterstid – 100% sikker f.o.m. 2017</a:t>
            </a:r>
          </a:p>
          <a:p>
            <a:pPr>
              <a:buFont typeface="Wingdings" pitchFamily="2" charset="2"/>
              <a:buChar char="Ø"/>
            </a:pPr>
            <a:r>
              <a:rPr lang="nb-NO" sz="2000" dirty="0" smtClean="0"/>
              <a:t>Laveste fjellovergangen (ca. 1000 m) og kortest (20 km)</a:t>
            </a:r>
          </a:p>
          <a:p>
            <a:pPr>
              <a:buFont typeface="Wingdings" pitchFamily="2" charset="2"/>
              <a:buChar char="Ø"/>
            </a:pPr>
            <a:r>
              <a:rPr lang="nb-NO" sz="2000" dirty="0" smtClean="0"/>
              <a:t>Laveste brøyte- og vedlikeholdskostnader</a:t>
            </a:r>
          </a:p>
          <a:p>
            <a:pPr>
              <a:buFont typeface="Wingdings" pitchFamily="2" charset="2"/>
              <a:buChar char="Ø"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 smtClean="0"/>
              <a:t>E-16 ikke kortest mellom byene Oslo og Bergen:</a:t>
            </a:r>
          </a:p>
          <a:p>
            <a:pPr>
              <a:buFont typeface="Wingdings" pitchFamily="2" charset="2"/>
              <a:buChar char="Ø"/>
            </a:pPr>
            <a:r>
              <a:rPr lang="nb-NO" sz="2000" dirty="0"/>
              <a:t>T</a:t>
            </a:r>
            <a:r>
              <a:rPr lang="nb-NO" sz="2000" dirty="0" smtClean="0"/>
              <a:t>rafikken mellom de to byene utgjør dog bare 10-15% av all trafikk over fjellovergangene i Sør-Norge.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1223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meg</a:t>
            </a:r>
            <a:endParaRPr lang="nn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373"/>
            <a:ext cx="4038600" cy="3025617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3069" y="1645805"/>
            <a:ext cx="3024333" cy="4430488"/>
          </a:xfrm>
        </p:spPr>
      </p:pic>
    </p:spTree>
    <p:extLst>
      <p:ext uri="{BB962C8B-B14F-4D97-AF65-F5344CB8AC3E}">
        <p14:creationId xmlns:p14="http://schemas.microsoft.com/office/powerpoint/2010/main" val="225217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Stadig nye parseller blir åpnet </a:t>
            </a:r>
            <a:endParaRPr lang="nn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6156176" cy="461398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835696" y="6309320"/>
            <a:ext cx="60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Opning</a:t>
            </a:r>
            <a:r>
              <a:rPr lang="nb-NO" dirty="0" smtClean="0"/>
              <a:t> av E 16 </a:t>
            </a:r>
            <a:r>
              <a:rPr lang="nb-NO" dirty="0" err="1" smtClean="0"/>
              <a:t>Borlaugtunnelen</a:t>
            </a:r>
            <a:r>
              <a:rPr lang="nb-NO" dirty="0" smtClean="0"/>
              <a:t> 29- juni 2014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188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03890" cy="57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365661" y="122729"/>
            <a:ext cx="12606464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itchFamily="34" charset="0"/>
              </a:rPr>
              <a:t>Ny veg: Lage Bakken (midten) i Statens vegvesen er veldig nøgd med arbeidet Brødrene Dokken AS har gjort med den nye E16-parsellen forbi Briskebyen. Her </a:t>
            </a:r>
            <a:r>
              <a:rPr kumimoji="0" lang="nb-NO" altLang="nb-NO" sz="800" b="1" i="0" u="sng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itchFamily="34" charset="0"/>
              </a:rPr>
              <a:t>saman</a:t>
            </a:r>
            <a:r>
              <a:rPr kumimoji="0" lang="nb-NO" altLang="nb-NO" sz="8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itchFamily="34" charset="0"/>
              </a:rPr>
              <a:t> med Jan Dokken (t.v.) og Kenneth Dokken. </a:t>
            </a:r>
            <a:r>
              <a:rPr kumimoji="0" lang="nb-NO" altLang="nb-NO" sz="1200" b="1" i="1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inherit"/>
                <a:cs typeface="Arial" pitchFamily="34" charset="0"/>
              </a:rPr>
              <a:t>FOTO: TONY ANDRÉ STRANDE</a:t>
            </a:r>
            <a:r>
              <a:rPr kumimoji="0" lang="nb-NO" altLang="nb-NO" sz="8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itchFamily="34" charset="0"/>
              </a:rPr>
              <a:t> </a:t>
            </a:r>
            <a:endParaRPr kumimoji="0" lang="nb-NO" altLang="nb-NO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itchFamily="34" charset="0"/>
              </a:rPr>
              <a:t>Ny E16 Fønhus–</a:t>
            </a:r>
            <a:r>
              <a:rPr kumimoji="0" lang="nb-NO" altLang="nb-NO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itchFamily="34" charset="0"/>
              </a:rPr>
              <a:t>Dølveseter</a:t>
            </a:r>
            <a:r>
              <a:rPr kumimoji="0" lang="nb-NO" altLang="nb-NO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itchFamily="34" charset="0"/>
              </a:rPr>
              <a:t> klar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9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>
                <a:solidFill>
                  <a:srgbClr val="FF0000"/>
                </a:solidFill>
              </a:rPr>
              <a:t>STAMVEGUTVALGET</a:t>
            </a:r>
            <a:endParaRPr lang="nb-NO" sz="4800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>
                <a:solidFill>
                  <a:srgbClr val="002060"/>
                </a:solidFill>
              </a:rPr>
              <a:t>Stamvegutvalget ble oppnevnt i 1984 og består av 3 fylkeskommuner og 16 kommuner langs E-16.</a:t>
            </a:r>
          </a:p>
          <a:p>
            <a:pPr marL="0" indent="0">
              <a:buNone/>
            </a:pPr>
            <a:endParaRPr lang="nb-NO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2800" dirty="0" smtClean="0">
                <a:solidFill>
                  <a:srgbClr val="002060"/>
                </a:solidFill>
              </a:rPr>
              <a:t>Stamvegutvalgets </a:t>
            </a:r>
            <a:r>
              <a:rPr lang="nb-NO" sz="2800" u="sng" dirty="0" smtClean="0">
                <a:solidFill>
                  <a:srgbClr val="002060"/>
                </a:solidFill>
              </a:rPr>
              <a:t>målsetting</a:t>
            </a:r>
            <a:r>
              <a:rPr lang="nb-NO" sz="2800" dirty="0" smtClean="0">
                <a:solidFill>
                  <a:srgbClr val="002060"/>
                </a:solidFill>
              </a:rPr>
              <a:t> er at E-16 snarest skal opprustes til best mulig standard på hele strekningen Bergen – Oslo og at det parallelt med opprustningen tas de nødvendige hensyn til trafikksikkerheten og miljøet langs stamvegen.</a:t>
            </a:r>
          </a:p>
          <a:p>
            <a:pPr marL="0" indent="0">
              <a:buNone/>
            </a:pPr>
            <a:endParaRPr lang="nb-NO" sz="2800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2800" dirty="0" smtClean="0">
                <a:solidFill>
                  <a:srgbClr val="002060"/>
                </a:solidFill>
              </a:rPr>
              <a:t>Nærmere opplysninger: </a:t>
            </a:r>
            <a:r>
              <a:rPr lang="nb-NO" sz="2800" dirty="0" smtClean="0">
                <a:solidFill>
                  <a:srgbClr val="FF0000"/>
                </a:solidFill>
              </a:rPr>
              <a:t>www.stamvegutvalget.no</a:t>
            </a:r>
            <a:endParaRPr lang="nb-NO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2800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28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2800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2800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71" y="116632"/>
            <a:ext cx="11237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8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t_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332656"/>
            <a:ext cx="891745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9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 smtClean="0">
                <a:solidFill>
                  <a:srgbClr val="FF0000"/>
                </a:solidFill>
              </a:rPr>
              <a:t/>
            </a:r>
            <a:br>
              <a:rPr lang="nb-NO" sz="3600" b="1" dirty="0" smtClean="0">
                <a:solidFill>
                  <a:srgbClr val="FF0000"/>
                </a:solidFill>
              </a:rPr>
            </a:br>
            <a:r>
              <a:rPr lang="nb-NO" sz="3600" b="1" dirty="0" smtClean="0">
                <a:solidFill>
                  <a:srgbClr val="FF0000"/>
                </a:solidFill>
              </a:rPr>
              <a:t>E-16 HAR EN REKKE FUNKSJONER UTOVER Å VÆRE STAMVEG BERGEN - OSLO</a:t>
            </a:r>
            <a:endParaRPr lang="nb-NO" sz="3600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nb-NO" sz="2000" dirty="0" err="1" smtClean="0"/>
              <a:t>Hovedtrase</a:t>
            </a:r>
            <a:r>
              <a:rPr lang="nb-NO" sz="2000" dirty="0" smtClean="0"/>
              <a:t> mellom Hordaland/Sogn og Fjordane og de midtre/nordre deler av Østlandet  </a:t>
            </a:r>
          </a:p>
          <a:p>
            <a:pPr>
              <a:buFont typeface="Wingdings" pitchFamily="2" charset="2"/>
              <a:buChar char="ü"/>
            </a:pPr>
            <a:r>
              <a:rPr lang="nb-NO" sz="2000" dirty="0" smtClean="0"/>
              <a:t>Inngår i den desidert raskeste forbindelse mellom Bergen og Trondheim når Valdresflya er åpen (01.04. – 15.12.)</a:t>
            </a:r>
          </a:p>
          <a:p>
            <a:pPr>
              <a:buFont typeface="Wingdings" pitchFamily="2" charset="2"/>
              <a:buChar char="ü"/>
            </a:pPr>
            <a:r>
              <a:rPr lang="nb-NO" sz="2000" dirty="0" smtClean="0"/>
              <a:t>Inngår i raskeste veg fra Oslo sentrum – og spesielt områdene vest for Oslo – via Valdresflya og over mot Nord-Gudbrandsdal / Stryn /Geiranger</a:t>
            </a:r>
          </a:p>
          <a:p>
            <a:pPr>
              <a:buFont typeface="Wingdings" pitchFamily="2" charset="2"/>
              <a:buChar char="ü"/>
            </a:pPr>
            <a:r>
              <a:rPr lang="nb-NO" sz="2000" dirty="0" smtClean="0"/>
              <a:t>Er nå forlenget østover fra Hønefoss til Gardermoen, Kongsvinger og videre til Gävle i Sverige</a:t>
            </a:r>
          </a:p>
          <a:p>
            <a:pPr marL="0" indent="0">
              <a:buNone/>
            </a:pPr>
            <a:r>
              <a:rPr lang="nb-NO" sz="2000" dirty="0" smtClean="0"/>
              <a:t>En rask utbygging av E-16 utløser således mye av den helhetstenkning som var bakgrunnen for </a:t>
            </a:r>
            <a:r>
              <a:rPr lang="nb-NO" sz="2000" u="sng" dirty="0" smtClean="0"/>
              <a:t>Stortingets enstemmige vedtak i 1975 </a:t>
            </a:r>
            <a:r>
              <a:rPr lang="nb-NO" sz="2000" dirty="0" smtClean="0"/>
              <a:t>om stamvegen Bergen – Oslo over Lærdal/Filefjell, og som på nytt ble </a:t>
            </a:r>
            <a:r>
              <a:rPr lang="nb-NO" sz="2000" u="sng" dirty="0" smtClean="0"/>
              <a:t>stadfestet av Stortinget i 1992. </a:t>
            </a:r>
            <a:r>
              <a:rPr lang="nb-NO" sz="2000" dirty="0" smtClean="0"/>
              <a:t>Og i NTP 2014-2017: «</a:t>
            </a:r>
            <a:r>
              <a:rPr lang="nb-NO" sz="2000" i="1" dirty="0" smtClean="0"/>
              <a:t>E 16 er den viktigeste vegforbindelsen mellom Østlandet og Hordaland/Sogn og Fjordane</a:t>
            </a:r>
            <a:r>
              <a:rPr lang="nb-NO" sz="2000" dirty="0" smtClean="0"/>
              <a:t>.»</a:t>
            </a:r>
            <a:endParaRPr lang="nb-NO" sz="2000" u="sng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906339" cy="5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810000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4213" y="260350"/>
            <a:ext cx="467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altLang="nb-NO"/>
              <a:t>VOSSAPAKKO</a:t>
            </a:r>
          </a:p>
        </p:txBody>
      </p:sp>
      <p:pic>
        <p:nvPicPr>
          <p:cNvPr id="8202" name="Picture 10" descr="imag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5143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572000" y="278130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altLang="nb-NO"/>
              <a:t>SOLLIHØGDA</a:t>
            </a:r>
          </a:p>
        </p:txBody>
      </p:sp>
    </p:spTree>
    <p:extLst>
      <p:ext uri="{BB962C8B-B14F-4D97-AF65-F5344CB8AC3E}">
        <p14:creationId xmlns:p14="http://schemas.microsoft.com/office/powerpoint/2010/main" val="769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91416" cy="534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5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/>
            </a:r>
            <a:br>
              <a:rPr lang="nb-NO" b="1" dirty="0" smtClean="0">
                <a:solidFill>
                  <a:srgbClr val="FF0000"/>
                </a:solidFill>
              </a:rPr>
            </a:br>
            <a:r>
              <a:rPr lang="nb-NO" b="1" dirty="0" smtClean="0">
                <a:solidFill>
                  <a:srgbClr val="FF0000"/>
                </a:solidFill>
              </a:rPr>
              <a:t>STIGNINGS- OG KURVATURFORHOLD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000" dirty="0" smtClean="0"/>
              <a:t>Filefjell 		53	1013</a:t>
            </a:r>
          </a:p>
          <a:p>
            <a:pPr marL="0" indent="0">
              <a:buNone/>
            </a:pPr>
            <a:r>
              <a:rPr lang="nb-NO" sz="2000" dirty="0" smtClean="0"/>
              <a:t>Hemsedal	75	1137</a:t>
            </a:r>
          </a:p>
          <a:p>
            <a:pPr marL="0" indent="0">
              <a:buNone/>
            </a:pPr>
            <a:r>
              <a:rPr lang="nb-NO" sz="2000" dirty="0" smtClean="0"/>
              <a:t>Hol – Aurland	95	1156</a:t>
            </a:r>
          </a:p>
          <a:p>
            <a:pPr marL="0" indent="0">
              <a:buNone/>
            </a:pPr>
            <a:r>
              <a:rPr lang="nb-NO" sz="2000" dirty="0" smtClean="0"/>
              <a:t>Hardanger	70	1250</a:t>
            </a:r>
          </a:p>
          <a:p>
            <a:pPr marL="0" indent="0">
              <a:buNone/>
            </a:pPr>
            <a:r>
              <a:rPr lang="nb-NO" sz="2000" dirty="0" smtClean="0"/>
              <a:t>Haukelifjell	72	1040</a:t>
            </a:r>
          </a:p>
          <a:p>
            <a:pPr marL="0" indent="0">
              <a:buNone/>
            </a:pPr>
            <a:r>
              <a:rPr lang="nb-NO" sz="2000" dirty="0" smtClean="0"/>
              <a:t>Filefjell har således de beste stigningsforholdene. De bratteste partier vil f.o.m. 2017 være i tuneller – og være uproblematisk vintertid.</a:t>
            </a:r>
          </a:p>
          <a:p>
            <a:pPr marL="0" indent="0">
              <a:buNone/>
            </a:pPr>
            <a:r>
              <a:rPr lang="nb-NO" sz="2000" dirty="0" smtClean="0"/>
              <a:t>Filefjell har også laveste og korteste (20 km) fjellovergang – som ventelig blir under 1000 </a:t>
            </a:r>
            <a:r>
              <a:rPr lang="nb-NO" sz="2000" dirty="0" err="1" smtClean="0"/>
              <a:t>moh</a:t>
            </a:r>
            <a:r>
              <a:rPr lang="nb-NO" sz="2000" dirty="0" smtClean="0"/>
              <a:t> i løpet av 2017</a:t>
            </a: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sz="2200" dirty="0" smtClean="0">
                <a:solidFill>
                  <a:srgbClr val="FF0000"/>
                </a:solidFill>
              </a:rPr>
              <a:t>Kurvatur</a:t>
            </a:r>
            <a:endParaRPr lang="nb-NO" sz="2200" dirty="0">
              <a:solidFill>
                <a:srgbClr val="FF000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000" dirty="0" smtClean="0"/>
              <a:t>Kurvaturforholdene på E-16 har vært verst på strekningene fra Borlaug og østover, og disse er nå eliminert ved åpningen av Borlaug – </a:t>
            </a:r>
            <a:r>
              <a:rPr lang="nb-NO" sz="2000" dirty="0" err="1" smtClean="0"/>
              <a:t>Smedalsosen</a:t>
            </a:r>
            <a:r>
              <a:rPr lang="nb-NO" sz="2000" dirty="0" smtClean="0"/>
              <a:t> i juni 2014.</a:t>
            </a: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For øvrig dårlig kurvatur i</a:t>
            </a:r>
          </a:p>
          <a:p>
            <a:r>
              <a:rPr lang="nb-NO" sz="2000" dirty="0" smtClean="0"/>
              <a:t>Sundvollen området</a:t>
            </a:r>
          </a:p>
          <a:p>
            <a:r>
              <a:rPr lang="nb-NO" sz="2000" dirty="0" smtClean="0"/>
              <a:t>Bagnskleiva (Bagn – Bjørgo) (ventelig eliminert 2017)</a:t>
            </a:r>
          </a:p>
          <a:p>
            <a:r>
              <a:rPr lang="nb-NO" sz="2000" dirty="0" smtClean="0"/>
              <a:t>Strekningsvis Fagernes – Filefjell</a:t>
            </a:r>
          </a:p>
          <a:p>
            <a:r>
              <a:rPr lang="nb-NO" sz="2000" dirty="0" smtClean="0"/>
              <a:t>Tønjum – Ljøsne (Lærdal)</a:t>
            </a:r>
          </a:p>
          <a:p>
            <a:r>
              <a:rPr lang="nb-NO" sz="2000" dirty="0" smtClean="0"/>
              <a:t>Strekninger nord og vest for Voss</a:t>
            </a:r>
          </a:p>
          <a:p>
            <a:r>
              <a:rPr lang="nb-NO" sz="2000" dirty="0" smtClean="0"/>
              <a:t>Ved Vaksdal</a:t>
            </a:r>
            <a:endParaRPr lang="nb-NO" sz="20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Stigningsforhold (0/00) og høyde over havet (</a:t>
            </a:r>
            <a:r>
              <a:rPr lang="nb-NO" dirty="0" err="1" smtClean="0">
                <a:solidFill>
                  <a:srgbClr val="FF0000"/>
                </a:solidFill>
              </a:rPr>
              <a:t>m.o.h</a:t>
            </a:r>
            <a:r>
              <a:rPr lang="nb-NO" dirty="0" smtClean="0">
                <a:solidFill>
                  <a:srgbClr val="FF0000"/>
                </a:solidFill>
              </a:rPr>
              <a:t>.)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1223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1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484</Words>
  <Application>Microsoft Office PowerPoint</Application>
  <PresentationFormat>Skjermfremvisning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Office-tema</vt:lpstr>
      <vt:lpstr>                </vt:lpstr>
      <vt:lpstr>Stadig nye parseller blir åpnet </vt:lpstr>
      <vt:lpstr>PowerPoint-presentasjon</vt:lpstr>
      <vt:lpstr>STAMVEGUTVALGET</vt:lpstr>
      <vt:lpstr>PowerPoint-presentasjon</vt:lpstr>
      <vt:lpstr> E-16 HAR EN REKKE FUNKSJONER UTOVER Å VÆRE STAMVEG BERGEN - OSLO</vt:lpstr>
      <vt:lpstr>PowerPoint-presentasjon</vt:lpstr>
      <vt:lpstr>PowerPoint-presentasjon</vt:lpstr>
      <vt:lpstr> STIGNINGS- OG KURVATURFORHOLD</vt:lpstr>
      <vt:lpstr>Tunellinnslag Filefjelltunellen 5,8 km</vt:lpstr>
      <vt:lpstr>OPPSUMMERING</vt:lpstr>
      <vt:lpstr>Takk for meg</vt:lpstr>
    </vt:vector>
  </TitlesOfParts>
  <Company>IKT-Valdres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</dc:title>
  <dc:creator>Vidar Eltun</dc:creator>
  <cp:lastModifiedBy>Vidar Eltun</cp:lastModifiedBy>
  <cp:revision>7</cp:revision>
  <dcterms:created xsi:type="dcterms:W3CDTF">2014-10-06T11:34:07Z</dcterms:created>
  <dcterms:modified xsi:type="dcterms:W3CDTF">2014-10-21T05:46:39Z</dcterms:modified>
</cp:coreProperties>
</file>